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custDataLst>
    <p:tags r:id="rId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90" d="100"/>
          <a:sy n="90" d="100"/>
        </p:scale>
        <p:origin x="-732" y="-9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24.05.2021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24.05.2021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24.05.2021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вида»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5822841"/>
              </p:ext>
            </p:extLst>
          </p:nvPr>
        </p:nvGraphicFramePr>
        <p:xfrm>
          <a:off x="1043608" y="771550"/>
          <a:ext cx="7416825" cy="3987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3216358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r>
                        <a:rPr lang="tt-RU" sz="12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Выставка</a:t>
                      </a:r>
                      <a:r>
                        <a:rPr lang="tt-RU" sz="1200" b="1" i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декоративно-прикладного искусства народов Поволжья</a:t>
                      </a:r>
                      <a:endParaRPr lang="tt-RU" sz="1200" b="1" i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033" name="Picture 9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630400" y="-11830050"/>
            <a:ext cx="5400000" cy="4050000"/>
          </a:xfrm>
          <a:prstGeom prst="rect">
            <a:avLst/>
          </a:prstGeom>
          <a:noFill/>
        </p:spPr>
      </p:pic>
      <p:pic>
        <p:nvPicPr>
          <p:cNvPr id="1034" name="Picture 10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630400" y="-11830050"/>
            <a:ext cx="5400000" cy="4050000"/>
          </a:xfrm>
          <a:prstGeom prst="rect">
            <a:avLst/>
          </a:prstGeom>
          <a:noFill/>
        </p:spPr>
      </p:pic>
      <p:pic>
        <p:nvPicPr>
          <p:cNvPr id="1035" name="Picture 11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957392" y="-6357242"/>
            <a:ext cx="5280000" cy="3960000"/>
          </a:xfrm>
          <a:prstGeom prst="rect">
            <a:avLst/>
          </a:prstGeom>
          <a:noFill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915566"/>
            <a:ext cx="2391203" cy="1643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 t="22322"/>
          <a:stretch>
            <a:fillRect/>
          </a:stretch>
        </p:blipFill>
        <p:spPr bwMode="auto">
          <a:xfrm>
            <a:off x="1259632" y="3003798"/>
            <a:ext cx="1656184" cy="1715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5" y="987574"/>
            <a:ext cx="2208247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6176" y="3003798"/>
            <a:ext cx="2232248" cy="1674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75856" y="2931790"/>
            <a:ext cx="2376264" cy="1782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15616" y="1851670"/>
            <a:ext cx="1944216" cy="109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1275606"/>
            <a:ext cx="3456384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tt-RU" i="1" dirty="0" smtClean="0">
                <a:solidFill>
                  <a:schemeClr val="bg1"/>
                </a:solidFill>
              </a:rPr>
              <a:t/>
            </a:r>
            <a:br>
              <a:rPr lang="tt-RU" i="1" dirty="0" smtClean="0">
                <a:solidFill>
                  <a:schemeClr val="bg1"/>
                </a:solidFill>
              </a:rPr>
            </a:br>
            <a:r>
              <a:rPr lang="ru-RU" i="1" dirty="0" smtClean="0">
                <a:solidFill>
                  <a:schemeClr val="bg1"/>
                </a:solidFill>
              </a:rPr>
              <a:t>«Родной язык – </a:t>
            </a:r>
            <a:r>
              <a:rPr lang="ru-RU" i="1" dirty="0" err="1" smtClean="0">
                <a:solidFill>
                  <a:schemeClr val="bg1"/>
                </a:solidFill>
              </a:rPr>
              <a:t>язык</a:t>
            </a:r>
            <a:r>
              <a:rPr lang="ru-RU" i="1" dirty="0" smtClean="0">
                <a:solidFill>
                  <a:schemeClr val="bg1"/>
                </a:solidFill>
              </a:rPr>
              <a:t> души моей»</a:t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tt-RU" sz="1300" i="1" dirty="0" smtClean="0">
                <a:solidFill>
                  <a:srgbClr val="FF0000"/>
                </a:solidFill>
              </a:rPr>
              <a:t/>
            </a:r>
            <a:br>
              <a:rPr lang="tt-RU" sz="1300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Выставка декоративно-прикладного искусства </a:t>
            </a:r>
            <a:br>
              <a:rPr lang="ru-RU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народов Поволжья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6696744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 с татарским</a:t>
            </a: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языком воспитания и обучения» Советского района г. Казани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87624" y="2283718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t-RU" sz="1200" dirty="0" smtClean="0">
                <a:latin typeface="Cambria" pitchFamily="18" charset="0"/>
                <a:ea typeface="Cambria" pitchFamily="18" charset="0"/>
              </a:rPr>
              <a:t>20 мая каждой возрастной группой была организована выставка декоративно-прикладного искусства народов Поволжья.  Воспитанники украшали национальным орнаментом посуду, одежду.  Были организованы выставки декоративно-прикладного искусства марийского, чувашского, удмуртского, русского, татарского,  башкирского народов.</a:t>
            </a:r>
            <a:endParaRPr lang="ru-RU" sz="1200" b="1" i="1" dirty="0">
              <a:latin typeface="Cambria" pitchFamily="18" charset="0"/>
              <a:ea typeface="Cambria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3138923"/>
            <a:ext cx="2664296" cy="1831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/>
          <a:srcRect t="22322"/>
          <a:stretch>
            <a:fillRect/>
          </a:stretch>
        </p:blipFill>
        <p:spPr bwMode="auto">
          <a:xfrm>
            <a:off x="971600" y="699542"/>
            <a:ext cx="1571819" cy="1627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735546"/>
            <a:ext cx="2064231" cy="1548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3129812"/>
            <a:ext cx="2520280" cy="189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599" y="3147814"/>
            <a:ext cx="2496277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69471ecb140604f779cb4b62ea1dc5391baa53b"/>
</p:tagLst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3555</TotalTime>
  <Words>68</Words>
  <Application>Microsoft Office PowerPoint</Application>
  <PresentationFormat>Экран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МБДОУ «Детский сад №112 комбинированного вида»</vt:lpstr>
      <vt:lpstr> «Родной язык – язык души моей»  Выставка декоративно-прикладного искусства  народов Поволжья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Алиса Альбертовна</cp:lastModifiedBy>
  <cp:revision>445</cp:revision>
  <cp:lastPrinted>2021-02-04T07:26:50Z</cp:lastPrinted>
  <dcterms:created xsi:type="dcterms:W3CDTF">2015-10-13T08:15:21Z</dcterms:created>
  <dcterms:modified xsi:type="dcterms:W3CDTF">2021-05-24T18:07:31Z</dcterms:modified>
</cp:coreProperties>
</file>